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4" r:id="rId7"/>
    <p:sldId id="262" r:id="rId8"/>
    <p:sldId id="263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9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14"/>
      </p:cViewPr>
      <p:guideLst>
        <p:guide orient="horz" pos="2160"/>
        <p:guide pos="59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F2A66-2BEA-4637-AF65-BD6347C4C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6DB64A2-EA7C-4521-BC7A-4CB6624EE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9A32E1-662F-4861-8ECE-5C871E314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41F-E25A-424A-B0EB-A96E0A66B63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F33332-A566-4C8E-A41F-22EB1F8F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7C7A9D-7D86-485C-B139-95D83EC1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277E-DB1E-4C68-80D9-F505546E1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4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A9372-9C15-4036-A07F-6C6FDC63C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AF4AB3-4692-47EA-84CD-7EBBB7E96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381D9D-11A2-4687-882E-4D369ECBD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41F-E25A-424A-B0EB-A96E0A66B63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C8F80B-5D2C-44CE-85DA-4D3CD39A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6C8B7F-5D46-40B5-A6ED-862FEF8F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277E-DB1E-4C68-80D9-F505546E1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7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6064041-E4AF-4FCC-BF8A-F78CF69EF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7E4FA37-51D5-40A6-91BD-8A6B26C56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FB2C3F-A678-4307-89C7-020DD7E2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41F-E25A-424A-B0EB-A96E0A66B63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936D75-2D08-4CB8-8192-80337345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62CC75-5059-4B59-8C1B-04E4CE11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277E-DB1E-4C68-80D9-F505546E1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84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FA58A-9F98-4774-BEAB-E4C6002F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7055C0-2F02-4FB8-8C80-BA8523EB4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8C5B24-3BE0-424D-A854-F9AACE3A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41F-E25A-424A-B0EB-A96E0A66B63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2D46CC-1BF9-46F1-8160-2A45AACA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AEF853-BE8C-4287-9AB5-E933E0A6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277E-DB1E-4C68-80D9-F505546E1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83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1827C-6595-4DA6-B3FD-32B9E302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B8469D-BA55-45DB-B439-2431A08F8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9761A4-828D-4E39-956E-D3E8B278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41F-E25A-424A-B0EB-A96E0A66B63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1EB0D4-D2CC-473F-A4ED-F6EF9EBD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2D66B6-BF9A-4124-A3B9-C625465B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277E-DB1E-4C68-80D9-F505546E1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7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F0407-409F-4FD9-894D-E520AA42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A3D850-937E-463A-B7D3-A1C788B42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3CA15F-01E7-430C-A81E-E92D4B7EE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192826-5954-408F-B98F-E15ED5388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41F-E25A-424A-B0EB-A96E0A66B63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346CC2-5653-4A24-8B10-F185822C9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B60547-6182-4D83-9AF5-0B482C01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277E-DB1E-4C68-80D9-F505546E1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21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6A83B-5AE1-4E31-AA00-3257B234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890354-CFA9-4219-B37B-273C32366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827715-70C6-41A8-8205-025E8F6B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889542-E524-434C-AE70-7CB6D0EA8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D2256FA-48C4-424C-BAE6-5F5631BC4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A2CB437-A656-47B6-9A32-24C3DF1B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41F-E25A-424A-B0EB-A96E0A66B63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65F8E2C-A733-4C91-ADB6-D0C128F6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44BD44-EA01-4249-A223-EA00C567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277E-DB1E-4C68-80D9-F505546E1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41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0B1910-3772-428B-9714-42F5F560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63E70A-F813-49E0-B3FB-4BF002F3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41F-E25A-424A-B0EB-A96E0A66B63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715F57-D5ED-4D19-AF53-83F43E4B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EBEC89-C8A9-4E95-94FA-230AE836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277E-DB1E-4C68-80D9-F505546E1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10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6D9640F-0788-4A32-BB17-4642E8B20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41F-E25A-424A-B0EB-A96E0A66B63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59B9E75-C66F-4762-8DA0-6D9527D2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A72930-5D6A-4BBD-8A7D-359B4BB3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277E-DB1E-4C68-80D9-F505546E1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25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C1F78-D6D2-40A3-BE3C-1CB03FB5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C130C-9BE7-45A7-A5E4-A0328696F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BDA3AE-0E13-42C3-80F4-B415B69E7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157403-575C-4815-8F21-8743BEAD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41F-E25A-424A-B0EB-A96E0A66B63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79C82B-0A2B-4A20-BC1A-532BA03C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B09DE5-CA39-4C48-905A-D1373032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277E-DB1E-4C68-80D9-F505546E1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81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FF77A-1E11-448E-A348-A18E657C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A876B0-9ED2-4B11-933E-A48D1641B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DCA0D4-53B9-4F63-B7F6-119327B7B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92AFC1-D00B-4AE8-BF83-BDD88526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41F-E25A-424A-B0EB-A96E0A66B63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B6D3E8-428E-4E04-AF80-D525A2DA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9B5500-8AC3-49E7-AA27-84CE339D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277E-DB1E-4C68-80D9-F505546E1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61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0A34D7-B5B3-4A76-8F50-73EB1EAE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71B271-ADEE-4A15-BA8C-CB277257F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7A45F3-DE8F-4604-8846-B7DDAC8C8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C41F-E25A-424A-B0EB-A96E0A66B63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47F5F0-0B28-495E-9AF6-789390AFB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D1E038-34F8-4576-AFB5-5A520B221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1277E-DB1E-4C68-80D9-F505546E1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41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41CFE-B317-43A6-8D92-2EE4EBB62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932276" cy="2009720"/>
          </a:xfrm>
        </p:spPr>
        <p:txBody>
          <a:bodyPr>
            <a:normAutofit/>
          </a:bodyPr>
          <a:lstStyle/>
          <a:p>
            <a:r>
              <a:rPr lang="de-DE" sz="6600" b="1" dirty="0"/>
              <a:t>Familientag &amp; Bündnisarbeit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4B97DF-C53B-4315-B31C-D0A427FA9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52800"/>
            <a:ext cx="9144000" cy="956441"/>
          </a:xfrm>
        </p:spPr>
        <p:txBody>
          <a:bodyPr>
            <a:normAutofit/>
          </a:bodyPr>
          <a:lstStyle/>
          <a:p>
            <a:r>
              <a:rPr lang="de-DE" sz="6000" b="1" dirty="0"/>
              <a:t>2024</a:t>
            </a:r>
          </a:p>
        </p:txBody>
      </p:sp>
      <p:pic>
        <p:nvPicPr>
          <p:cNvPr id="5" name="Grafik 4" descr="\\Lea\aduserdata$\Ruffert\Eigene Dokumente\Lokales Bündnis für Familie\LogoLokalesBündnis130228final-nurObjektA0.JPG">
            <a:extLst>
              <a:ext uri="{FF2B5EF4-FFF2-40B4-BE49-F238E27FC236}">
                <a16:creationId xmlns:a16="http://schemas.microsoft.com/office/drawing/2014/main" id="{52136D30-DD6F-45F2-9E56-A61B2449C4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34" y="4508938"/>
            <a:ext cx="2165131" cy="2102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31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40A0B-06F0-4A16-9C1C-1D0DCC848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Überblick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237069-E992-4409-98AF-0A9B3DD1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7476"/>
            <a:ext cx="10515600" cy="3888828"/>
          </a:xfrm>
        </p:spPr>
        <p:txBody>
          <a:bodyPr/>
          <a:lstStyle/>
          <a:p>
            <a:pPr marL="514350" indent="-514350">
              <a:buAutoNum type="arabicPeriod"/>
            </a:pP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Begrüßung</a:t>
            </a:r>
          </a:p>
          <a:p>
            <a:pPr marL="514350" indent="-514350">
              <a:buAutoNum type="arabicPeriod"/>
            </a:pPr>
            <a:r>
              <a:rPr lang="de-DE" dirty="0"/>
              <a:t>Planung Familientag 2024</a:t>
            </a:r>
          </a:p>
          <a:p>
            <a:pPr marL="514350" indent="-514350">
              <a:buAutoNum type="arabicPeriod"/>
            </a:pPr>
            <a:r>
              <a:rPr lang="de-DE" dirty="0"/>
              <a:t>Auszeichnung familienfreundlicher Unternehmen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881841-801A-4359-98FC-DB6E6FE6B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19" y="4424362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5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ED189-0FD4-41D6-852F-CADC1C01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2. Planung Familientag</a:t>
            </a:r>
            <a:br>
              <a:rPr lang="de-DE" b="1" dirty="0"/>
            </a:br>
            <a:r>
              <a:rPr lang="de-DE" b="1" dirty="0"/>
              <a:t>2</a:t>
            </a:r>
            <a:r>
              <a:rPr lang="de-DE" sz="4000" b="1" dirty="0"/>
              <a:t>.1 Festlegung Ort, Datum, Uhrzeit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4D48C4-9440-4AF2-A286-166E2BC4E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5447"/>
            <a:ext cx="10515600" cy="3181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 1. Ort: 		Pfarrkirche + Kirchplatz </a:t>
            </a:r>
          </a:p>
          <a:p>
            <a:pPr marL="0" indent="0">
              <a:buNone/>
            </a:pPr>
            <a:r>
              <a:rPr lang="de-DE" b="1" dirty="0"/>
              <a:t> 2. Datum: 		15.05.2024</a:t>
            </a:r>
          </a:p>
          <a:p>
            <a:pPr marL="0" indent="0">
              <a:buNone/>
            </a:pPr>
            <a:r>
              <a:rPr lang="de-DE" b="1" dirty="0"/>
              <a:t> 3. Uhrzeit : 		15.00 – 19.00 Uhr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7EE477-260D-4BE7-B2D7-2C2C34047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156" y="4679211"/>
            <a:ext cx="32385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0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C9901-EF5C-4C1C-98BC-555D4EB7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/>
              <a:t>2.2  Motto zum Aktionstag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B9F5B9-6DF9-4EAE-B494-62CB35B8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49607" cy="4543644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dirty="0"/>
              <a:t>   </a:t>
            </a:r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9ABCC7-2632-4761-9614-0DF25B129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1342806"/>
            <a:ext cx="8743950" cy="4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5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C9901-EF5C-4C1C-98BC-555D4EB7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b="1" dirty="0"/>
              <a:t>2.3  Ideenfindung Aktionen / Aktivitäten / 	 	Bühnenprogramm / gastronomische Versorgung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B9F5B9-6DF9-4EAE-B494-62CB35B8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49607" cy="4543644"/>
          </a:xfrm>
        </p:spPr>
        <p:txBody>
          <a:bodyPr>
            <a:normAutofit fontScale="92500" lnSpcReduction="10000"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dirty="0"/>
              <a:t>Welche Aktionen / Aktivitäten sind Ihnen am Familientag wichtig?</a:t>
            </a:r>
          </a:p>
          <a:p>
            <a:pPr marL="0" indent="0">
              <a:buNone/>
            </a:pPr>
            <a:r>
              <a:rPr lang="de-DE" dirty="0"/>
              <a:t>Welche gastronomische Versorgung wünschen Sie sich?</a:t>
            </a:r>
          </a:p>
          <a:p>
            <a:pPr marL="0" indent="0">
              <a:buNone/>
            </a:pPr>
            <a:r>
              <a:rPr lang="de-DE" dirty="0"/>
              <a:t>Haben Sie bereits konkrete Ideen für das Bühnenprogramm?    </a:t>
            </a:r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pPr marL="0" indent="0">
              <a:buNone/>
            </a:pPr>
            <a:r>
              <a:rPr lang="de-DE" b="1" dirty="0"/>
              <a:t>Bitte melden Sie mir Ihre Angebote inkl. Bedarfe bis zum 29.03.2024.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8CB624-AFC0-4C78-9444-0FA8D8245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00" y="353410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1C86E-7430-4F4B-BEFF-597D9EF5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/>
              <a:t>2.4 Zeitplan bis zum Familientag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092BCA-CE62-416E-A228-B68F875C5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4094"/>
            <a:ext cx="10515600" cy="435133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Zusammenstellung des Bühnen- und Aktionsprogrammes     29.03.24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Meldung der Bedarfe (z.B. Bierzeltgarnituren)                          29.03.24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Catering/Essensversorgung	      	                                         29.03.24	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Erstellung Flyer/Plakate/Banner/Pressemitteilung                   18.04.24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 defTabSz="946150">
              <a:buFont typeface="+mj-lt"/>
              <a:buAutoNum type="arabicPeriod"/>
            </a:pPr>
            <a:r>
              <a:rPr lang="de-DE" dirty="0"/>
              <a:t>Vorstellung des Lageplanes      				             18.04.24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b="1" dirty="0"/>
              <a:t>Familientag							    15.05.24 </a:t>
            </a:r>
            <a:r>
              <a:rPr lang="de-DE" dirty="0"/>
              <a:t> 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B10EC9-8B1B-435C-B143-DAD498FE0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52" y="4256690"/>
            <a:ext cx="3920360" cy="14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2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044DE-514F-4E1F-8624-157DDD53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3. Auszeichnung </a:t>
            </a:r>
            <a:br>
              <a:rPr lang="de-DE" b="1" dirty="0"/>
            </a:br>
            <a:r>
              <a:rPr lang="de-DE" b="1" dirty="0"/>
              <a:t>    familienfreundlicher Unternehmen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8B7827-5886-4421-A371-04B5FE38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393"/>
            <a:ext cx="10515600" cy="42535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3500" dirty="0"/>
          </a:p>
          <a:p>
            <a:pPr marL="514350" indent="-514350">
              <a:buAutoNum type="arabicPeriod"/>
            </a:pPr>
            <a:r>
              <a:rPr lang="de-DE" sz="3500" dirty="0"/>
              <a:t>Bildung einer Arbeitsgruppe</a:t>
            </a:r>
          </a:p>
          <a:p>
            <a:pPr marL="514350" indent="-514350">
              <a:buAutoNum type="arabicPeriod"/>
            </a:pPr>
            <a:endParaRPr lang="de-DE" dirty="0"/>
          </a:p>
          <a:p>
            <a:pPr marL="0" indent="0">
              <a:buNone/>
            </a:pPr>
            <a:r>
              <a:rPr lang="de-DE" sz="3500" dirty="0"/>
              <a:t>2. Nächste Schwerpunkte:</a:t>
            </a:r>
          </a:p>
          <a:p>
            <a:pPr lvl="1"/>
            <a:r>
              <a:rPr lang="de-DE" sz="3300" dirty="0" err="1"/>
              <a:t>Bürger:innenbefragung</a:t>
            </a:r>
            <a:r>
              <a:rPr lang="de-DE" sz="3300" dirty="0"/>
              <a:t> für den Familientag vorbereiten</a:t>
            </a:r>
          </a:p>
          <a:p>
            <a:pPr lvl="1"/>
            <a:r>
              <a:rPr lang="de-DE" sz="3300" dirty="0"/>
              <a:t>Fragebogen aktualisieren </a:t>
            </a:r>
          </a:p>
          <a:p>
            <a:pPr lvl="1"/>
            <a:r>
              <a:rPr lang="de-DE" sz="3300" dirty="0"/>
              <a:t>Bewertungsmatrix festlegen</a:t>
            </a:r>
          </a:p>
          <a:p>
            <a:pPr lvl="1"/>
            <a:r>
              <a:rPr lang="de-DE" sz="3300" dirty="0"/>
              <a:t>Anschreiben erstellen</a:t>
            </a:r>
          </a:p>
          <a:p>
            <a:pPr lvl="1"/>
            <a:endParaRPr lang="de-DE" sz="3300" dirty="0"/>
          </a:p>
          <a:p>
            <a:pPr lvl="1"/>
            <a:endParaRPr lang="de-DE" sz="3300" dirty="0"/>
          </a:p>
          <a:p>
            <a:pPr marL="0" indent="0">
              <a:buNone/>
            </a:pPr>
            <a:endParaRPr lang="de-DE" sz="33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501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92D3F9-BDCC-4A39-B465-7124BDF2B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4400" dirty="0"/>
          </a:p>
          <a:p>
            <a:pPr marL="0" indent="0" algn="ctr">
              <a:buNone/>
            </a:pPr>
            <a:r>
              <a:rPr lang="de-DE" sz="4400" b="1" dirty="0"/>
              <a:t>Vielen Dank für Ihre Aufmerksamkeit!</a:t>
            </a:r>
          </a:p>
          <a:p>
            <a:pPr marL="0" indent="0" algn="ctr">
              <a:buNone/>
            </a:pPr>
            <a:endParaRPr lang="de-DE" sz="4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60C58F-7CDA-45CC-9F85-480E09058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38" y="5016432"/>
            <a:ext cx="3429000" cy="1333500"/>
          </a:xfrm>
          <a:prstGeom prst="rect">
            <a:avLst/>
          </a:prstGeom>
        </p:spPr>
      </p:pic>
      <p:pic>
        <p:nvPicPr>
          <p:cNvPr id="4" name="Grafik 3" descr="\\Lea\aduserdata$\Ruffert\Eigene Dokumente\Lokales Bündnis für Familie\LogoLokalesBündnis130228final-nurObjektA0.JPG">
            <a:extLst>
              <a:ext uri="{FF2B5EF4-FFF2-40B4-BE49-F238E27FC236}">
                <a16:creationId xmlns:a16="http://schemas.microsoft.com/office/drawing/2014/main" id="{90904734-BFFD-4973-9E11-2A295A6E6C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88" y="3662363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583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Breitbild</PresentationFormat>
  <Paragraphs>52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Familientag &amp; Bündnisarbeit</vt:lpstr>
      <vt:lpstr>Überblick</vt:lpstr>
      <vt:lpstr>2. Planung Familientag 2.1 Festlegung Ort, Datum, Uhrzeit</vt:lpstr>
      <vt:lpstr>2.2  Motto zum Aktionstag  </vt:lpstr>
      <vt:lpstr>2.3  Ideenfindung Aktionen / Aktivitäten /    Bühnenprogramm / gastronomische Versorgung</vt:lpstr>
      <vt:lpstr>2.4 Zeitplan bis zum Familientag</vt:lpstr>
      <vt:lpstr>3. Auszeichnung      familienfreundlicher Unternehmen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Familientag</dc:title>
  <dc:creator>Mennong, Benita</dc:creator>
  <cp:lastModifiedBy>Mennong, Benita</cp:lastModifiedBy>
  <cp:revision>63</cp:revision>
  <cp:lastPrinted>2024-03-12T08:39:58Z</cp:lastPrinted>
  <dcterms:created xsi:type="dcterms:W3CDTF">2022-01-20T13:07:04Z</dcterms:created>
  <dcterms:modified xsi:type="dcterms:W3CDTF">2024-03-12T09:13:57Z</dcterms:modified>
</cp:coreProperties>
</file>